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Relationship Id="rId82" Type="http://schemas.openxmlformats.org/officeDocument/2006/relationships/slide" Target="slides/slide75.xml"/>
<Relationship Id="rId83" Type="http://schemas.openxmlformats.org/officeDocument/2006/relationships/slide" Target="slides/slide76.xml"/>
<Relationship Id="rId84" Type="http://schemas.openxmlformats.org/officeDocument/2006/relationships/slide" Target="slides/slide77.xml"/>
<Relationship Id="rId85" Type="http://schemas.openxmlformats.org/officeDocument/2006/relationships/slide" Target="slides/slide7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81c348f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3bea4a6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792bc172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7a96184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6141357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c42e7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3f6c4bbf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e93944e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5ee10920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81e448a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7b25c42f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c7328d2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7c7d2a9d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7d78e944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d1aafb7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53061e1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aed9c90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36a225e4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4f65b7c1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f0308a0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b5048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1ba3a70e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52c964f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5c1e8c8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2402765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1da6974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a415009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45ed8421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c7db664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315196e1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388a712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090c1cb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7fa30720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8290757.jpe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da0f55a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324bf6e8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193f1324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7c01ad6e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6d99ada0.jpe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5221505c.jpe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922f224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55471e2b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300dc4ca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57f2c26b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ba2be9.jpe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4561b97.png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c98cf65.png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457f659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aee4f49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39757a4.png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44fad1d3.jpeg"/>
</Relationships>

</file>

<file path=ppt/slides/_rels/slide7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a7d2ee59706.png"/>
</Relationships>

</file>

<file path=ppt/slides/_rels/slide7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a7d312d58ba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154158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66,625.0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1,599,000.0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331,328.5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4,969,928.0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3,909,649.8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324,500,937.0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98,519.4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4,039,296.0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699,545.2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16,089,540.0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164,248.4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17,410,335.0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Building Permit Density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$366,177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$15,829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10364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76,330.3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5,266,794.0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470,109.4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65,815,321.0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390,722.4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86,740,368.9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515,058.0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43,779,933.0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360,541.9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75,713,793.0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39,543.6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7,790,097.5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$576,828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10,756.0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53,780.0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4,200.0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651,840.2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34,547,529.5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103,000.0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52,407.3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2,725,180.0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$544,001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$33,603,927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10364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3,571,004.6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57,136,074.0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534,800.1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3,743,601.0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65,113.4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6,576,452.0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13,938.2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83,629.0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227,100.0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19,244.3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1,270,125.0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Building Permit Density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$10,840,000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076463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48,391.4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677,480.0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3,182,011.7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9,546,035.0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212,245.8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14,220,471.0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191,700.0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1,725,300.0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350,820.2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2,806,562.0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64,988.1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2,534,537.0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Building Permit Density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$14,966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$7,512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$65,544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$14,966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($8,000)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14,966.1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119,729.0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26872"/>
                <a:gridCol w="602520"/>
                <a:gridCol w="726872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32467"/>
                <a:gridCol w="951906"/>
                <a:gridCol w="1184649"/>
                <a:gridCol w="1666436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JOHNSON, KIM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5347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BOHANNON, ANTHONY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5436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MONTGOMERY, JUDY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6,261.0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WWREALESTATEINVEST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5304-08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DU MAINE, JESSICA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65,544.0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5470 CLEMENS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WWREALESTATEINVEST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5300-5304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BUTLER, BREONA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7,774.0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5364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EVERETT, EDGAR III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Building Permit Density Map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98769"/>
                <a:gridCol w="602520"/>
                <a:gridCol w="1154158"/>
              </a:tblGrid>
              <a:tr h="378782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78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38,836.6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1,825,319.0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366,177.5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157,822,483.9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576,828.5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34,609,709.5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2,691,674.5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331,075,965.0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38,083.3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228,500.0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21,206.5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402,923.0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544,001.0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67,456,127.0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43,846.8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701,549.0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14,966.1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119,729.0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290,999.8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24,443,986.0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82261"/>
                <a:gridCol w="602520"/>
                <a:gridCol w="1154158"/>
              </a:tblGrid>
              <a:tr h="378782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78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54,518.3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1,962,660.0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257,679.8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127,293,823.5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50,949.6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2,853,180.0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218,408.0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37,566,171.0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35,651.4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392,165.0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12,511.1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21,078.1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1,580,854.0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111,850.1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3,691,052.0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124,498.2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7,096,399.0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$38,837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36,833.3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40,233.8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1,689,819.0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2,950.0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8,850.0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102,333.3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54,893.7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1,646,810.0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Building Permit Density Map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$38,083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Building Permit Density Map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198,500.0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18,721.7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56,165.0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5769"/>
                <a:gridCol w="1005931"/>
                <a:gridCol w="1184649"/>
                <a:gridCol w="1549519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KOCH, FREDERICK &amp; MARJORIE DEL CARLO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1202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BOOKER, RICHARD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1234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HUNT, VANESSA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764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KINGSWAY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4845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ROOSEVELT TOWNE LTD PARTNERSHIP C/O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701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44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LAMMERT, HOLLY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4900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Building Permit Density Map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$21,206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$5,970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$160,000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10,200.0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5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25,514.9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382,723.0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04566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32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11,800.0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Building Permit Density Map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$43,847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$21,823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19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28,223.0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84,669.0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46,823.3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561,880.0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85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8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919,215.0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2,757,645.0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27,443.1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768,407.0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$2,691,675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$300,490,140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2021-02-11T09:00:38Z</dcterms:modified>
  <cp:category/>
</cp:coreProperties>
</file>